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34" r:id="rId8"/>
    <p:sldId id="5079" r:id="rId9"/>
    <p:sldId id="5080" r:id="rId10"/>
    <p:sldId id="2076137135" r:id="rId11"/>
    <p:sldId id="2076137124" r:id="rId12"/>
    <p:sldId id="2076137125" r:id="rId13"/>
    <p:sldId id="2076137126" r:id="rId14"/>
    <p:sldId id="2076137127" r:id="rId15"/>
    <p:sldId id="4967" r:id="rId16"/>
    <p:sldId id="4966" r:id="rId17"/>
    <p:sldId id="4975" r:id="rId18"/>
    <p:sldId id="4976" r:id="rId19"/>
    <p:sldId id="5035" r:id="rId20"/>
    <p:sldId id="4969" r:id="rId21"/>
    <p:sldId id="4955" r:id="rId22"/>
    <p:sldId id="4953" r:id="rId23"/>
    <p:sldId id="4956" r:id="rId24"/>
    <p:sldId id="4970" r:id="rId25"/>
    <p:sldId id="4968" r:id="rId26"/>
    <p:sldId id="4960" r:id="rId27"/>
    <p:sldId id="4959" r:id="rId28"/>
    <p:sldId id="5050" r:id="rId29"/>
    <p:sldId id="5049" r:id="rId30"/>
    <p:sldId id="5033" r:id="rId31"/>
    <p:sldId id="5034" r:id="rId32"/>
    <p:sldId id="4961" r:id="rId33"/>
    <p:sldId id="2076137131" r:id="rId34"/>
    <p:sldId id="5047" r:id="rId35"/>
    <p:sldId id="5048" r:id="rId36"/>
    <p:sldId id="5041" r:id="rId37"/>
    <p:sldId id="4971" r:id="rId38"/>
    <p:sldId id="2076137129" r:id="rId39"/>
    <p:sldId id="2076137128" r:id="rId40"/>
    <p:sldId id="2076137130" r:id="rId41"/>
    <p:sldId id="4973" r:id="rId42"/>
    <p:sldId id="4974" r:id="rId43"/>
    <p:sldId id="5042" r:id="rId44"/>
    <p:sldId id="5044" r:id="rId45"/>
    <p:sldId id="369" r:id="rId46"/>
    <p:sldId id="5043" r:id="rId47"/>
    <p:sldId id="370" r:id="rId48"/>
    <p:sldId id="4965" r:id="rId49"/>
    <p:sldId id="2076137132" r:id="rId50"/>
    <p:sldId id="2076137133" r:id="rId51"/>
    <p:sldId id="5053" r:id="rId52"/>
    <p:sldId id="5020" r:id="rId53"/>
    <p:sldId id="5051" r:id="rId54"/>
    <p:sldId id="5052" r:id="rId55"/>
    <p:sldId id="4950" r:id="rId56"/>
    <p:sldId id="4926" r:id="rId57"/>
    <p:sldId id="4928" r:id="rId58"/>
    <p:sldId id="4929" r:id="rId59"/>
    <p:sldId id="4930" r:id="rId60"/>
    <p:sldId id="4931" r:id="rId61"/>
    <p:sldId id="4932" r:id="rId62"/>
    <p:sldId id="4933" r:id="rId63"/>
    <p:sldId id="4991" r:id="rId64"/>
    <p:sldId id="5027" r:id="rId65"/>
    <p:sldId id="4992" r:id="rId66"/>
    <p:sldId id="4993" r:id="rId67"/>
    <p:sldId id="4994" r:id="rId68"/>
    <p:sldId id="4995" r:id="rId69"/>
    <p:sldId id="4996" r:id="rId70"/>
    <p:sldId id="4997" r:id="rId71"/>
    <p:sldId id="4998" r:id="rId72"/>
    <p:sldId id="4999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34"/>
            <p14:sldId id="5079"/>
            <p14:sldId id="5080"/>
            <p14:sldId id="2076137135"/>
            <p14:sldId id="2076137124"/>
            <p14:sldId id="2076137125"/>
            <p14:sldId id="2076137126"/>
            <p14:sldId id="2076137127"/>
          </p14:sldIdLst>
        </p14:section>
        <p14:section name="Infrastructure" id="{333E3495-BCA8-4ADC-93E6-F345810A73AC}">
          <p14:sldIdLst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2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70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Fri, 9/24/2021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Fri, 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AZ-304 Latest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24A82-5E1D-44A0-BA7A-3B341362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674" y="690788"/>
            <a:ext cx="6634651" cy="38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AAE3C5D-7EFF-44F0-B2E5-147887C6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Design infrastructure (25-30%)</a:t>
            </a:r>
          </a:p>
          <a:p>
            <a:r>
              <a:rPr lang="en-US" dirty="0"/>
              <a:t>Design business continuity (10-15%)</a:t>
            </a:r>
          </a:p>
          <a:p>
            <a:r>
              <a:rPr lang="en-US" dirty="0"/>
              <a:t>Design monitoring (10-15%)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identity and security (25-30%)</a:t>
            </a:r>
          </a:p>
          <a:p>
            <a:r>
              <a:rPr lang="en-US" dirty="0"/>
              <a:t>Design data storage (15-20%)</a:t>
            </a:r>
          </a:p>
          <a:p>
            <a:r>
              <a:rPr lang="en-US" dirty="0"/>
              <a:t>Exam AZ-304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7087</TotalTime>
  <Words>482</Words>
  <Application>Microsoft Office PowerPoint</Application>
  <PresentationFormat>On-screen Show (16:9)</PresentationFormat>
  <Paragraphs>144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Exam AZ-304 Latest Changes</vt:lpstr>
      <vt:lpstr>Azure Architect Certification</vt:lpstr>
      <vt:lpstr> </vt:lpstr>
      <vt:lpstr>Thank you!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Azure Data Box</vt:lpstr>
      <vt:lpstr>Pass-through Authentication</vt:lpstr>
      <vt:lpstr>Seamless Single Sign-on</vt:lpstr>
      <vt:lpstr>Azure Management Scopes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158</cp:revision>
  <dcterms:created xsi:type="dcterms:W3CDTF">2015-09-28T19:52:00Z</dcterms:created>
  <dcterms:modified xsi:type="dcterms:W3CDTF">2021-09-24T17:49:15Z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